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3"/>
    <p:restoredTop sz="94655"/>
  </p:normalViewPr>
  <p:slideViewPr>
    <p:cSldViewPr snapToGrid="0" snapToObjects="1">
      <p:cViewPr varScale="1">
        <p:scale>
          <a:sx n="78" d="100"/>
          <a:sy n="78" d="100"/>
        </p:scale>
        <p:origin x="102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88307-7F4C-254B-A725-D41A943448C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786CD-1CE5-C949-AD9F-548BC4C62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0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786CD-1CE5-C949-AD9F-548BC4C624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0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D24661-5BB6-3F49-A947-608FC2B7D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79FEDB-48AA-E847-A765-6937BEC94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B32CA-969B-D34B-AD7E-54245C563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2104-1438-F84E-8B36-5874D230C063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BFECBE-155C-C340-AAC5-CA7953788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024209-75EB-A744-84BB-19F03CF7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1912-9B57-8B4D-8759-49700562E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44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AD892A-76EB-2643-AB66-9A7748E75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F75682-80AB-7F45-89D8-56858355E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D03E7D-9D80-0A40-B1B5-56847A90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2104-1438-F84E-8B36-5874D230C063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4F6110-152A-1540-9083-AF3E6A6B2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CA8A47-A641-D645-8D83-1E4FAFF4C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1912-9B57-8B4D-8759-49700562E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0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1BE588E-F70D-F546-B57D-F98EF19464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86D59D-4D51-3941-B86C-CA6299B3A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F60530-223D-ED4D-A3BE-508293CE0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2104-1438-F84E-8B36-5874D230C063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7B8D30-4659-7149-B0F9-13A7AF04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FA4256-5740-CB45-9716-D97744B5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1912-9B57-8B4D-8759-49700562E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9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BBAE7D-96C0-6F45-BEE7-D9AEFF1B3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758CB5-7E08-B845-9E5F-F8193B217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E74EA2-9026-A145-BE6B-384311C4B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2104-1438-F84E-8B36-5874D230C063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9E6C95-14BD-D949-A7C0-B55000498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B4637E-EFD7-A649-9DE6-9BADC7066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1912-9B57-8B4D-8759-49700562E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701154-65A0-924F-9CB6-5DCF88E0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A3310A-6E17-4742-804B-1537CFDF2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2E8DDF-36B2-F74B-9FB6-884AEFFAA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2104-1438-F84E-8B36-5874D230C063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F4723B-E23B-7D42-B1CE-689A8D06B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F44567-DBE8-F843-9FAC-58DC3D070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1912-9B57-8B4D-8759-49700562E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04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0762C6-FB28-D34B-99A4-05AA956FA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CAC2DB-DF58-C94F-BFBC-17BBF2476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2ED11A-FEE1-DD41-AF55-4A57CB768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19F027-4A1F-8144-8BE0-AF8BBA756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2104-1438-F84E-8B36-5874D230C063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7CFD4B-DF48-C14A-AB8C-3EA15C58A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F294FB-649C-744E-9B62-6B959420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1912-9B57-8B4D-8759-49700562E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5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0206C5-6F61-EA4B-9C7B-A2913DB2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26AC2C-60F1-394F-9905-1F7CFC79A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6BBB33-9260-C746-9BA5-E73B862E5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44952E3-0543-3C49-8097-B254DA805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4DBBE2E-74A2-EB40-9B74-DE11BC3D5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7DE87DE-76CE-474F-96D3-E4B2A4B53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2104-1438-F84E-8B36-5874D230C063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7C5AEA-2831-1D41-B27A-62DDDEF56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F4BA83-9183-C046-B8E2-2B083430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1912-9B57-8B4D-8759-49700562E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B8D076-FDC1-AA46-B3C6-F724D484A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E27A84-2AD0-874A-9088-708FFD3A4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2104-1438-F84E-8B36-5874D230C063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55BBA46-F2D0-7F4E-B17D-0C0738A5B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8040076-1A12-0941-B5F2-86DC1898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1912-9B57-8B4D-8759-49700562E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1773E2E-8563-434C-A402-FA6627EE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2104-1438-F84E-8B36-5874D230C063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20D1126-0E69-1C49-AA40-A5E840FF3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EEF0B69-A65B-4E42-BAB8-002563514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1912-9B57-8B4D-8759-49700562E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5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6DDCB0-F37D-9F42-B1E0-53E20CC46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6E59DC-CEF0-B640-9E3C-DE1AB9CCF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A17B53-23F4-004D-812C-FE52DE9EF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99C8A6-B8E7-8248-A4A3-1B1103AC4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2104-1438-F84E-8B36-5874D230C063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2C9B03-3144-AD4F-B310-01B90BC4E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9677126-C07E-314D-8B2A-B8D72E52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1912-9B57-8B4D-8759-49700562E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9E130E-6EA8-4948-A8F4-F4BF3392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9CF9076-5A51-6C4D-B333-AEF90C355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0C8885-D15E-064E-8D87-C78389DA1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5B6C6AA-207C-4548-9014-66CF0633F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2104-1438-F84E-8B36-5874D230C063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B63427-1E76-A740-B11A-A6AE92C88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E0C441-DA89-694C-B9B8-3A03529B9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1912-9B57-8B4D-8759-49700562E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3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564194E-5C53-7B41-A55A-006A903BF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8C3B26-C3BF-E642-AA34-62726F72D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6B8324-A5BE-3749-BCF0-D114F2E068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12104-1438-F84E-8B36-5874D230C063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B6C150-29D5-874D-933C-6831E554A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BBB126-25BC-D64C-A802-89E43A713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D1912-9B57-8B4D-8759-49700562E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2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9C927C-F106-AB4A-9C80-A6629160C6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War Memorials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8AF169-90CE-8843-9B39-D5CA986C2E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we commemorate wars</a:t>
            </a:r>
          </a:p>
        </p:txBody>
      </p:sp>
    </p:spTree>
    <p:extLst>
      <p:ext uri="{BB962C8B-B14F-4D97-AF65-F5344CB8AC3E}">
        <p14:creationId xmlns:p14="http://schemas.microsoft.com/office/powerpoint/2010/main" val="37143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EBF98D-BD42-1D44-B03D-C7E98D88C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B47706-60EA-0645-B4F2-0F887F9EB783}"/>
              </a:ext>
            </a:extLst>
          </p:cNvPr>
          <p:cNvSpPr txBox="1"/>
          <p:nvPr/>
        </p:nvSpPr>
        <p:spPr>
          <a:xfrm>
            <a:off x="3524250" y="6166742"/>
            <a:ext cx="4218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Boer War Memorial, Belfast</a:t>
            </a:r>
          </a:p>
        </p:txBody>
      </p:sp>
    </p:spTree>
    <p:extLst>
      <p:ext uri="{BB962C8B-B14F-4D97-AF65-F5344CB8AC3E}">
        <p14:creationId xmlns:p14="http://schemas.microsoft.com/office/powerpoint/2010/main" val="85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E5BD98-4C44-7348-B0E2-DD9219FD1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10" y="0"/>
            <a:ext cx="1028198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8B2B13-4364-6F4E-8C08-4CD32B4E7A13}"/>
              </a:ext>
            </a:extLst>
          </p:cNvPr>
          <p:cNvSpPr txBox="1"/>
          <p:nvPr/>
        </p:nvSpPr>
        <p:spPr>
          <a:xfrm>
            <a:off x="1651379" y="6237027"/>
            <a:ext cx="3482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</a:t>
            </a:r>
            <a:r>
              <a:rPr lang="en-US" sz="2800" dirty="0" err="1">
                <a:solidFill>
                  <a:schemeClr val="bg1"/>
                </a:solidFill>
              </a:rPr>
              <a:t>Menin</a:t>
            </a:r>
            <a:r>
              <a:rPr lang="en-US" sz="2800" dirty="0">
                <a:solidFill>
                  <a:schemeClr val="bg1"/>
                </a:solidFill>
              </a:rPr>
              <a:t> Gate, Ypres</a:t>
            </a:r>
          </a:p>
        </p:txBody>
      </p:sp>
    </p:spTree>
    <p:extLst>
      <p:ext uri="{BB962C8B-B14F-4D97-AF65-F5344CB8AC3E}">
        <p14:creationId xmlns:p14="http://schemas.microsoft.com/office/powerpoint/2010/main" val="58094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5F6423-18D4-164F-ACA5-A256B326E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400050"/>
            <a:ext cx="10160000" cy="6057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A222B1-8D4C-2340-A667-5EE624290DAB}"/>
              </a:ext>
            </a:extLst>
          </p:cNvPr>
          <p:cNvSpPr txBox="1"/>
          <p:nvPr/>
        </p:nvSpPr>
        <p:spPr>
          <a:xfrm>
            <a:off x="1446663" y="5934730"/>
            <a:ext cx="348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Cenotaph, London</a:t>
            </a:r>
          </a:p>
        </p:txBody>
      </p:sp>
    </p:spTree>
    <p:extLst>
      <p:ext uri="{BB962C8B-B14F-4D97-AF65-F5344CB8AC3E}">
        <p14:creationId xmlns:p14="http://schemas.microsoft.com/office/powerpoint/2010/main" val="95395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C3A10C-D39E-A44F-8416-1C140FDB4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B5D4D0-0EFF-F240-A695-3ED66065A077}"/>
              </a:ext>
            </a:extLst>
          </p:cNvPr>
          <p:cNvSpPr txBox="1"/>
          <p:nvPr/>
        </p:nvSpPr>
        <p:spPr>
          <a:xfrm>
            <a:off x="1446663" y="5934730"/>
            <a:ext cx="8260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Tomb of the Unknown Warrior, Westminster Abbey</a:t>
            </a:r>
          </a:p>
        </p:txBody>
      </p:sp>
    </p:spTree>
    <p:extLst>
      <p:ext uri="{BB962C8B-B14F-4D97-AF65-F5344CB8AC3E}">
        <p14:creationId xmlns:p14="http://schemas.microsoft.com/office/powerpoint/2010/main" val="347315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06604A-DF9C-074C-BCC1-5F327D3D4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606" y="-27296"/>
            <a:ext cx="9180394" cy="68852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264C64-4D6A-3F48-91E9-049635E75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606" y="0"/>
            <a:ext cx="9180394" cy="6885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5FB5D3-16FB-4249-99E7-64D78A68270C}"/>
              </a:ext>
            </a:extLst>
          </p:cNvPr>
          <p:cNvSpPr txBox="1"/>
          <p:nvPr/>
        </p:nvSpPr>
        <p:spPr>
          <a:xfrm>
            <a:off x="1446663" y="5934730"/>
            <a:ext cx="7160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Korean War Veterans Memorial, Washington DC</a:t>
            </a:r>
          </a:p>
        </p:txBody>
      </p:sp>
    </p:spTree>
    <p:extLst>
      <p:ext uri="{BB962C8B-B14F-4D97-AF65-F5344CB8AC3E}">
        <p14:creationId xmlns:p14="http://schemas.microsoft.com/office/powerpoint/2010/main" val="71127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6D53BA5-0EDB-B642-B50A-E210C7E6A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66"/>
            <a:ext cx="12192000" cy="68368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7239F0-9F87-D647-AC1A-0B232B350587}"/>
              </a:ext>
            </a:extLst>
          </p:cNvPr>
          <p:cNvSpPr txBox="1"/>
          <p:nvPr/>
        </p:nvSpPr>
        <p:spPr>
          <a:xfrm>
            <a:off x="136478" y="6139446"/>
            <a:ext cx="7400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Vietnam Veterans Memorial Wall, Washington DC</a:t>
            </a:r>
          </a:p>
        </p:txBody>
      </p:sp>
    </p:spTree>
    <p:extLst>
      <p:ext uri="{BB962C8B-B14F-4D97-AF65-F5344CB8AC3E}">
        <p14:creationId xmlns:p14="http://schemas.microsoft.com/office/powerpoint/2010/main" val="330377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02F807-63BB-ED48-AA9E-B62CA4AD1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041" y="0"/>
            <a:ext cx="918991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222D8F-CF9E-4440-9599-666A1B644646}"/>
              </a:ext>
            </a:extLst>
          </p:cNvPr>
          <p:cNvSpPr txBox="1"/>
          <p:nvPr/>
        </p:nvSpPr>
        <p:spPr>
          <a:xfrm>
            <a:off x="1596788" y="6153094"/>
            <a:ext cx="4352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Tyne Cot </a:t>
            </a:r>
            <a:r>
              <a:rPr lang="en-US" sz="2800" dirty="0" err="1">
                <a:solidFill>
                  <a:schemeClr val="bg1"/>
                </a:solidFill>
              </a:rPr>
              <a:t>Cemetary</a:t>
            </a:r>
            <a:r>
              <a:rPr lang="en-US" sz="2800" dirty="0">
                <a:solidFill>
                  <a:schemeClr val="bg1"/>
                </a:solidFill>
              </a:rPr>
              <a:t>, Belgium </a:t>
            </a:r>
          </a:p>
        </p:txBody>
      </p:sp>
    </p:spTree>
    <p:extLst>
      <p:ext uri="{BB962C8B-B14F-4D97-AF65-F5344CB8AC3E}">
        <p14:creationId xmlns:p14="http://schemas.microsoft.com/office/powerpoint/2010/main" val="161071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B1B8153-3243-1342-9F91-03AB1DCC2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74" y="0"/>
            <a:ext cx="1038885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767664-2209-9D47-B8DB-AA336794B635}"/>
              </a:ext>
            </a:extLst>
          </p:cNvPr>
          <p:cNvSpPr txBox="1"/>
          <p:nvPr/>
        </p:nvSpPr>
        <p:spPr>
          <a:xfrm>
            <a:off x="999414" y="6221333"/>
            <a:ext cx="4558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Korean War Memorial, Belfast</a:t>
            </a:r>
          </a:p>
        </p:txBody>
      </p:sp>
    </p:spTree>
    <p:extLst>
      <p:ext uri="{BB962C8B-B14F-4D97-AF65-F5344CB8AC3E}">
        <p14:creationId xmlns:p14="http://schemas.microsoft.com/office/powerpoint/2010/main" val="309419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54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War Memorials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 Memorials</dc:title>
  <dc:creator>Glenn Jordan</dc:creator>
  <cp:lastModifiedBy>Angela </cp:lastModifiedBy>
  <cp:revision>3</cp:revision>
  <dcterms:created xsi:type="dcterms:W3CDTF">2018-08-31T12:01:26Z</dcterms:created>
  <dcterms:modified xsi:type="dcterms:W3CDTF">2018-10-09T13:18:57Z</dcterms:modified>
</cp:coreProperties>
</file>